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33120013" cy="43956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532" autoAdjust="0"/>
  </p:normalViewPr>
  <p:slideViewPr>
    <p:cSldViewPr snapToGrid="0">
      <p:cViewPr varScale="1">
        <p:scale>
          <a:sx n="18" d="100"/>
          <a:sy n="18" d="100"/>
        </p:scale>
        <p:origin x="292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C6E23-4F0F-4FEE-9680-5D4938662B24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143000"/>
            <a:ext cx="2324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79129-4283-4EF4-9937-A2DEF310C8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0011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779129-4283-4EF4-9937-A2DEF310C8F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314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4001" y="7193775"/>
            <a:ext cx="28152011" cy="15303300"/>
          </a:xfrm>
        </p:spPr>
        <p:txBody>
          <a:bodyPr anchor="b"/>
          <a:lstStyle>
            <a:lvl1pPr algn="ctr">
              <a:defRPr sz="2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2" y="23087230"/>
            <a:ext cx="24840010" cy="10612591"/>
          </a:xfrm>
        </p:spPr>
        <p:txBody>
          <a:bodyPr/>
          <a:lstStyle>
            <a:lvl1pPr marL="0" indent="0" algn="ctr">
              <a:buNone/>
              <a:defRPr sz="8693"/>
            </a:lvl1pPr>
            <a:lvl2pPr marL="1655978" indent="0" algn="ctr">
              <a:buNone/>
              <a:defRPr sz="7244"/>
            </a:lvl2pPr>
            <a:lvl3pPr marL="3311957" indent="0" algn="ctr">
              <a:buNone/>
              <a:defRPr sz="6520"/>
            </a:lvl3pPr>
            <a:lvl4pPr marL="4967935" indent="0" algn="ctr">
              <a:buNone/>
              <a:defRPr sz="5795"/>
            </a:lvl4pPr>
            <a:lvl5pPr marL="6623914" indent="0" algn="ctr">
              <a:buNone/>
              <a:defRPr sz="5795"/>
            </a:lvl5pPr>
            <a:lvl6pPr marL="8279892" indent="0" algn="ctr">
              <a:buNone/>
              <a:defRPr sz="5795"/>
            </a:lvl6pPr>
            <a:lvl7pPr marL="9935870" indent="0" algn="ctr">
              <a:buNone/>
              <a:defRPr sz="5795"/>
            </a:lvl7pPr>
            <a:lvl8pPr marL="11591849" indent="0" algn="ctr">
              <a:buNone/>
              <a:defRPr sz="5795"/>
            </a:lvl8pPr>
            <a:lvl9pPr marL="13247827" indent="0" algn="ctr">
              <a:buNone/>
              <a:defRPr sz="579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61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526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701511" y="2340265"/>
            <a:ext cx="7141503" cy="372509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7003" y="2340265"/>
            <a:ext cx="21010508" cy="372509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03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8510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9753" y="10958559"/>
            <a:ext cx="28566011" cy="18284592"/>
          </a:xfrm>
        </p:spPr>
        <p:txBody>
          <a:bodyPr anchor="b"/>
          <a:lstStyle>
            <a:lvl1pPr>
              <a:defRPr sz="2173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753" y="29416130"/>
            <a:ext cx="28566011" cy="9615435"/>
          </a:xfrm>
        </p:spPr>
        <p:txBody>
          <a:bodyPr/>
          <a:lstStyle>
            <a:lvl1pPr marL="0" indent="0">
              <a:buNone/>
              <a:defRPr sz="8693">
                <a:solidFill>
                  <a:schemeClr val="tx1"/>
                </a:solidFill>
              </a:defRPr>
            </a:lvl1pPr>
            <a:lvl2pPr marL="1655978" indent="0">
              <a:buNone/>
              <a:defRPr sz="7244">
                <a:solidFill>
                  <a:schemeClr val="tx1">
                    <a:tint val="75000"/>
                  </a:schemeClr>
                </a:solidFill>
              </a:defRPr>
            </a:lvl2pPr>
            <a:lvl3pPr marL="3311957" indent="0">
              <a:buNone/>
              <a:defRPr sz="6520">
                <a:solidFill>
                  <a:schemeClr val="tx1">
                    <a:tint val="75000"/>
                  </a:schemeClr>
                </a:solidFill>
              </a:defRPr>
            </a:lvl3pPr>
            <a:lvl4pPr marL="4967935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4pPr>
            <a:lvl5pPr marL="6623914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5pPr>
            <a:lvl6pPr marL="8279892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6pPr>
            <a:lvl7pPr marL="9935870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7pPr>
            <a:lvl8pPr marL="11591849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8pPr>
            <a:lvl9pPr marL="13247827" indent="0">
              <a:buNone/>
              <a:defRPr sz="5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883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7001" y="11701327"/>
            <a:ext cx="14076006" cy="27889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67006" y="11701327"/>
            <a:ext cx="14076006" cy="278898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3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340275"/>
            <a:ext cx="28566011" cy="84961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318" y="10775399"/>
            <a:ext cx="14011316" cy="5280856"/>
          </a:xfrm>
        </p:spPr>
        <p:txBody>
          <a:bodyPr anchor="b"/>
          <a:lstStyle>
            <a:lvl1pPr marL="0" indent="0">
              <a:buNone/>
              <a:defRPr sz="8693" b="1"/>
            </a:lvl1pPr>
            <a:lvl2pPr marL="1655978" indent="0">
              <a:buNone/>
              <a:defRPr sz="7244" b="1"/>
            </a:lvl2pPr>
            <a:lvl3pPr marL="3311957" indent="0">
              <a:buNone/>
              <a:defRPr sz="6520" b="1"/>
            </a:lvl3pPr>
            <a:lvl4pPr marL="4967935" indent="0">
              <a:buNone/>
              <a:defRPr sz="5795" b="1"/>
            </a:lvl4pPr>
            <a:lvl5pPr marL="6623914" indent="0">
              <a:buNone/>
              <a:defRPr sz="5795" b="1"/>
            </a:lvl5pPr>
            <a:lvl6pPr marL="8279892" indent="0">
              <a:buNone/>
              <a:defRPr sz="5795" b="1"/>
            </a:lvl6pPr>
            <a:lvl7pPr marL="9935870" indent="0">
              <a:buNone/>
              <a:defRPr sz="5795" b="1"/>
            </a:lvl7pPr>
            <a:lvl8pPr marL="11591849" indent="0">
              <a:buNone/>
              <a:defRPr sz="5795" b="1"/>
            </a:lvl8pPr>
            <a:lvl9pPr marL="13247827" indent="0">
              <a:buNone/>
              <a:defRPr sz="57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318" y="16056255"/>
            <a:ext cx="14011316" cy="2361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67009" y="10775399"/>
            <a:ext cx="14080319" cy="5280856"/>
          </a:xfrm>
        </p:spPr>
        <p:txBody>
          <a:bodyPr anchor="b"/>
          <a:lstStyle>
            <a:lvl1pPr marL="0" indent="0">
              <a:buNone/>
              <a:defRPr sz="8693" b="1"/>
            </a:lvl1pPr>
            <a:lvl2pPr marL="1655978" indent="0">
              <a:buNone/>
              <a:defRPr sz="7244" b="1"/>
            </a:lvl2pPr>
            <a:lvl3pPr marL="3311957" indent="0">
              <a:buNone/>
              <a:defRPr sz="6520" b="1"/>
            </a:lvl3pPr>
            <a:lvl4pPr marL="4967935" indent="0">
              <a:buNone/>
              <a:defRPr sz="5795" b="1"/>
            </a:lvl4pPr>
            <a:lvl5pPr marL="6623914" indent="0">
              <a:buNone/>
              <a:defRPr sz="5795" b="1"/>
            </a:lvl5pPr>
            <a:lvl6pPr marL="8279892" indent="0">
              <a:buNone/>
              <a:defRPr sz="5795" b="1"/>
            </a:lvl6pPr>
            <a:lvl7pPr marL="9935870" indent="0">
              <a:buNone/>
              <a:defRPr sz="5795" b="1"/>
            </a:lvl7pPr>
            <a:lvl8pPr marL="11591849" indent="0">
              <a:buNone/>
              <a:defRPr sz="5795" b="1"/>
            </a:lvl8pPr>
            <a:lvl9pPr marL="13247827" indent="0">
              <a:buNone/>
              <a:defRPr sz="579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67009" y="16056255"/>
            <a:ext cx="14080319" cy="2361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204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762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313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930419"/>
            <a:ext cx="10682066" cy="10256467"/>
          </a:xfrm>
        </p:spPr>
        <p:txBody>
          <a:bodyPr anchor="b"/>
          <a:lstStyle>
            <a:lvl1pPr>
              <a:defRPr sz="1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80319" y="6328901"/>
            <a:ext cx="16767007" cy="31237455"/>
          </a:xfrm>
        </p:spPr>
        <p:txBody>
          <a:bodyPr/>
          <a:lstStyle>
            <a:lvl1pPr>
              <a:defRPr sz="11590"/>
            </a:lvl1pPr>
            <a:lvl2pPr>
              <a:defRPr sz="10142"/>
            </a:lvl2pPr>
            <a:lvl3pPr>
              <a:defRPr sz="8693"/>
            </a:lvl3pPr>
            <a:lvl4pPr>
              <a:defRPr sz="7244"/>
            </a:lvl4pPr>
            <a:lvl5pPr>
              <a:defRPr sz="7244"/>
            </a:lvl5pPr>
            <a:lvl6pPr>
              <a:defRPr sz="7244"/>
            </a:lvl6pPr>
            <a:lvl7pPr>
              <a:defRPr sz="7244"/>
            </a:lvl7pPr>
            <a:lvl8pPr>
              <a:defRPr sz="7244"/>
            </a:lvl8pPr>
            <a:lvl9pPr>
              <a:defRPr sz="72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1315" y="13186887"/>
            <a:ext cx="10682066" cy="24430338"/>
          </a:xfrm>
        </p:spPr>
        <p:txBody>
          <a:bodyPr/>
          <a:lstStyle>
            <a:lvl1pPr marL="0" indent="0">
              <a:buNone/>
              <a:defRPr sz="5795"/>
            </a:lvl1pPr>
            <a:lvl2pPr marL="1655978" indent="0">
              <a:buNone/>
              <a:defRPr sz="5071"/>
            </a:lvl2pPr>
            <a:lvl3pPr marL="3311957" indent="0">
              <a:buNone/>
              <a:defRPr sz="4346"/>
            </a:lvl3pPr>
            <a:lvl4pPr marL="4967935" indent="0">
              <a:buNone/>
              <a:defRPr sz="3622"/>
            </a:lvl4pPr>
            <a:lvl5pPr marL="6623914" indent="0">
              <a:buNone/>
              <a:defRPr sz="3622"/>
            </a:lvl5pPr>
            <a:lvl6pPr marL="8279892" indent="0">
              <a:buNone/>
              <a:defRPr sz="3622"/>
            </a:lvl6pPr>
            <a:lvl7pPr marL="9935870" indent="0">
              <a:buNone/>
              <a:defRPr sz="3622"/>
            </a:lvl7pPr>
            <a:lvl8pPr marL="11591849" indent="0">
              <a:buNone/>
              <a:defRPr sz="3622"/>
            </a:lvl8pPr>
            <a:lvl9pPr marL="13247827" indent="0">
              <a:buNone/>
              <a:defRPr sz="36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1676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315" y="2930419"/>
            <a:ext cx="10682066" cy="10256467"/>
          </a:xfrm>
        </p:spPr>
        <p:txBody>
          <a:bodyPr anchor="b"/>
          <a:lstStyle>
            <a:lvl1pPr>
              <a:defRPr sz="11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80319" y="6328901"/>
            <a:ext cx="16767007" cy="31237455"/>
          </a:xfrm>
        </p:spPr>
        <p:txBody>
          <a:bodyPr anchor="t"/>
          <a:lstStyle>
            <a:lvl1pPr marL="0" indent="0">
              <a:buNone/>
              <a:defRPr sz="11590"/>
            </a:lvl1pPr>
            <a:lvl2pPr marL="1655978" indent="0">
              <a:buNone/>
              <a:defRPr sz="10142"/>
            </a:lvl2pPr>
            <a:lvl3pPr marL="3311957" indent="0">
              <a:buNone/>
              <a:defRPr sz="8693"/>
            </a:lvl3pPr>
            <a:lvl4pPr marL="4967935" indent="0">
              <a:buNone/>
              <a:defRPr sz="7244"/>
            </a:lvl4pPr>
            <a:lvl5pPr marL="6623914" indent="0">
              <a:buNone/>
              <a:defRPr sz="7244"/>
            </a:lvl5pPr>
            <a:lvl6pPr marL="8279892" indent="0">
              <a:buNone/>
              <a:defRPr sz="7244"/>
            </a:lvl6pPr>
            <a:lvl7pPr marL="9935870" indent="0">
              <a:buNone/>
              <a:defRPr sz="7244"/>
            </a:lvl7pPr>
            <a:lvl8pPr marL="11591849" indent="0">
              <a:buNone/>
              <a:defRPr sz="7244"/>
            </a:lvl8pPr>
            <a:lvl9pPr marL="13247827" indent="0">
              <a:buNone/>
              <a:defRPr sz="72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1315" y="13186887"/>
            <a:ext cx="10682066" cy="24430338"/>
          </a:xfrm>
        </p:spPr>
        <p:txBody>
          <a:bodyPr/>
          <a:lstStyle>
            <a:lvl1pPr marL="0" indent="0">
              <a:buNone/>
              <a:defRPr sz="5795"/>
            </a:lvl1pPr>
            <a:lvl2pPr marL="1655978" indent="0">
              <a:buNone/>
              <a:defRPr sz="5071"/>
            </a:lvl2pPr>
            <a:lvl3pPr marL="3311957" indent="0">
              <a:buNone/>
              <a:defRPr sz="4346"/>
            </a:lvl3pPr>
            <a:lvl4pPr marL="4967935" indent="0">
              <a:buNone/>
              <a:defRPr sz="3622"/>
            </a:lvl4pPr>
            <a:lvl5pPr marL="6623914" indent="0">
              <a:buNone/>
              <a:defRPr sz="3622"/>
            </a:lvl5pPr>
            <a:lvl6pPr marL="8279892" indent="0">
              <a:buNone/>
              <a:defRPr sz="3622"/>
            </a:lvl6pPr>
            <a:lvl7pPr marL="9935870" indent="0">
              <a:buNone/>
              <a:defRPr sz="3622"/>
            </a:lvl7pPr>
            <a:lvl8pPr marL="11591849" indent="0">
              <a:buNone/>
              <a:defRPr sz="3622"/>
            </a:lvl8pPr>
            <a:lvl9pPr marL="13247827" indent="0">
              <a:buNone/>
              <a:defRPr sz="36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9994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7001" y="2340275"/>
            <a:ext cx="28566011" cy="849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7001" y="11701327"/>
            <a:ext cx="28566011" cy="2788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77001" y="40740977"/>
            <a:ext cx="7452003" cy="2340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0B1B7-393B-49EE-8ABE-6298BBF70B85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1005" y="40740977"/>
            <a:ext cx="11178004" cy="2340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391009" y="40740977"/>
            <a:ext cx="7452003" cy="23402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A3DF0-22CE-49CE-9796-87990693DAF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15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311957" rtl="0" eaLnBrk="1" latinLnBrk="0" hangingPunct="1">
        <a:lnSpc>
          <a:spcPct val="90000"/>
        </a:lnSpc>
        <a:spcBef>
          <a:spcPct val="0"/>
        </a:spcBef>
        <a:buNone/>
        <a:defRPr sz="15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7989" indent="-827989" algn="l" defTabSz="3311957" rtl="0" eaLnBrk="1" latinLnBrk="0" hangingPunct="1">
        <a:lnSpc>
          <a:spcPct val="90000"/>
        </a:lnSpc>
        <a:spcBef>
          <a:spcPts val="3622"/>
        </a:spcBef>
        <a:buFont typeface="Arial" panose="020B0604020202020204" pitchFamily="34" charset="0"/>
        <a:buChar char="•"/>
        <a:defRPr sz="10142" kern="1200">
          <a:solidFill>
            <a:schemeClr val="tx1"/>
          </a:solidFill>
          <a:latin typeface="+mn-lt"/>
          <a:ea typeface="+mn-ea"/>
          <a:cs typeface="+mn-cs"/>
        </a:defRPr>
      </a:lvl1pPr>
      <a:lvl2pPr marL="2483968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8693" kern="1200">
          <a:solidFill>
            <a:schemeClr val="tx1"/>
          </a:solidFill>
          <a:latin typeface="+mn-lt"/>
          <a:ea typeface="+mn-ea"/>
          <a:cs typeface="+mn-cs"/>
        </a:defRPr>
      </a:lvl2pPr>
      <a:lvl3pPr marL="4139946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7244" kern="1200">
          <a:solidFill>
            <a:schemeClr val="tx1"/>
          </a:solidFill>
          <a:latin typeface="+mn-lt"/>
          <a:ea typeface="+mn-ea"/>
          <a:cs typeface="+mn-cs"/>
        </a:defRPr>
      </a:lvl3pPr>
      <a:lvl4pPr marL="5795924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4pPr>
      <a:lvl5pPr marL="7451903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5pPr>
      <a:lvl6pPr marL="9107881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6pPr>
      <a:lvl7pPr marL="10763860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7pPr>
      <a:lvl8pPr marL="12419838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8pPr>
      <a:lvl9pPr marL="14075816" indent="-827989" algn="l" defTabSz="3311957" rtl="0" eaLnBrk="1" latinLnBrk="0" hangingPunct="1">
        <a:lnSpc>
          <a:spcPct val="90000"/>
        </a:lnSpc>
        <a:spcBef>
          <a:spcPts val="1811"/>
        </a:spcBef>
        <a:buFont typeface="Arial" panose="020B0604020202020204" pitchFamily="34" charset="0"/>
        <a:buChar char="•"/>
        <a:defRPr sz="6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1pPr>
      <a:lvl2pPr marL="1655978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2pPr>
      <a:lvl3pPr marL="3311957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3pPr>
      <a:lvl4pPr marL="4967935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4pPr>
      <a:lvl5pPr marL="6623914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5pPr>
      <a:lvl6pPr marL="8279892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6pPr>
      <a:lvl7pPr marL="9935870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7pPr>
      <a:lvl8pPr marL="11591849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8pPr>
      <a:lvl9pPr marL="13247827" algn="l" defTabSz="3311957" rtl="0" eaLnBrk="1" latinLnBrk="0" hangingPunct="1">
        <a:defRPr sz="6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57">
            <a:extLst>
              <a:ext uri="{FF2B5EF4-FFF2-40B4-BE49-F238E27FC236}">
                <a16:creationId xmlns:a16="http://schemas.microsoft.com/office/drawing/2014/main" id="{3CF51079-90D2-96BA-B8FC-5D42C0CE69C3}"/>
              </a:ext>
            </a:extLst>
          </p:cNvPr>
          <p:cNvSpPr/>
          <p:nvPr/>
        </p:nvSpPr>
        <p:spPr>
          <a:xfrm>
            <a:off x="550551" y="510671"/>
            <a:ext cx="31932990" cy="5626798"/>
          </a:xfrm>
          <a:prstGeom prst="roundRect">
            <a:avLst>
              <a:gd name="adj" fmla="val 580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2402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1E76005A-C66E-117F-158B-873DC6D4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798" y="386183"/>
            <a:ext cx="22537308" cy="5683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3549" tIns="403549" rIns="403549" bIns="40356">
            <a:spAutoFit/>
          </a:bodyPr>
          <a:lstStyle/>
          <a:p>
            <a:pPr algn="ctr"/>
            <a:r>
              <a:rPr lang="en-US" sz="6805" b="1" dirty="0">
                <a:latin typeface="Arial" pitchFamily="34" charset="0"/>
                <a:cs typeface="Arial" pitchFamily="34" charset="0"/>
              </a:rPr>
              <a:t>TITLE OF THE PAPER GOES HERE TITLE OF THE PAPER GOES HERE </a:t>
            </a:r>
          </a:p>
          <a:p>
            <a:pPr algn="ctr"/>
            <a:r>
              <a:rPr lang="en-US" sz="5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(Bold Arial with Font size 68 – 72)</a:t>
            </a:r>
          </a:p>
          <a:p>
            <a:pPr algn="ctr"/>
            <a:endParaRPr lang="en-US" sz="1801" b="1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Helvetica" pitchFamily="112" charset="0"/>
            </a:endParaRPr>
          </a:p>
          <a:p>
            <a:pPr algn="ctr"/>
            <a:r>
              <a:rPr lang="en-US" sz="4804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Author</a:t>
            </a:r>
            <a:r>
              <a:rPr lang="en-US" sz="4804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1</a:t>
            </a:r>
            <a:r>
              <a:rPr lang="en-US" sz="4804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, Author</a:t>
            </a:r>
            <a:r>
              <a:rPr lang="en-US" sz="4804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2</a:t>
            </a:r>
            <a:r>
              <a:rPr lang="en-US" sz="4804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, and Author</a:t>
            </a:r>
            <a:r>
              <a:rPr lang="en-US" sz="4804" b="1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1</a:t>
            </a:r>
            <a:r>
              <a:rPr lang="en-US" sz="4804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 </a:t>
            </a:r>
            <a:r>
              <a:rPr lang="en-US" sz="480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480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48 – 52</a:t>
            </a:r>
            <a:r>
              <a:rPr lang="en-US" sz="4804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algn="ctr"/>
            <a:r>
              <a:rPr lang="en-US" sz="4203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1</a:t>
            </a:r>
            <a:r>
              <a:rPr lang="en-US" sz="4203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Affiliation</a:t>
            </a:r>
            <a:r>
              <a:rPr lang="en-US" sz="4203" dirty="0">
                <a:latin typeface="Arial" pitchFamily="34" charset="0"/>
                <a:cs typeface="Arial" pitchFamily="34" charset="0"/>
                <a:sym typeface="Helvetica" pitchFamily="112" charset="0"/>
              </a:rPr>
              <a:t> 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42 – 46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algn="ctr"/>
            <a:r>
              <a:rPr lang="en-US" sz="4203" baseline="30000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2</a:t>
            </a:r>
            <a:r>
              <a:rPr lang="en-US" sz="4203" dirty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Affiliation</a:t>
            </a:r>
            <a:r>
              <a:rPr lang="en-US" sz="4203" dirty="0">
                <a:latin typeface="Arial" pitchFamily="34" charset="0"/>
                <a:cs typeface="Arial" pitchFamily="34" charset="0"/>
                <a:sym typeface="Helvetica" pitchFamily="112" charset="0"/>
              </a:rPr>
              <a:t> 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 (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42 – 46</a:t>
            </a:r>
            <a:r>
              <a:rPr lang="en-US" sz="4203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23CFD3-78AB-BF3A-E169-365353EC2CD8}"/>
              </a:ext>
            </a:extLst>
          </p:cNvPr>
          <p:cNvSpPr/>
          <p:nvPr/>
        </p:nvSpPr>
        <p:spPr>
          <a:xfrm>
            <a:off x="527488" y="6316688"/>
            <a:ext cx="31978691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ABSTRACT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endParaRPr lang="en-US" sz="3803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293F56-3499-E843-3AEF-1C511E932308}"/>
              </a:ext>
            </a:extLst>
          </p:cNvPr>
          <p:cNvSpPr/>
          <p:nvPr/>
        </p:nvSpPr>
        <p:spPr>
          <a:xfrm>
            <a:off x="689739" y="7054631"/>
            <a:ext cx="14472900" cy="6119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</a:t>
            </a:r>
            <a:endParaRPr lang="en-US" sz="2802" dirty="0">
              <a:latin typeface="Arial" pitchFamily="34" charset="0"/>
              <a:cs typeface="Arial" pitchFamily="34" charset="0"/>
              <a:sym typeface="Helvetica" pitchFamily="112" charset="0"/>
            </a:endParaRP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</a:t>
            </a:r>
            <a:endParaRPr lang="en-US" sz="2802" dirty="0">
              <a:latin typeface="Arial" pitchFamily="34" charset="0"/>
              <a:cs typeface="Arial" pitchFamily="34" charset="0"/>
              <a:sym typeface="Helvetica" pitchFamily="112" charset="0"/>
            </a:endParaRP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</a:t>
            </a:r>
            <a:endParaRPr lang="en-US" sz="2802" dirty="0">
              <a:latin typeface="Arial" pitchFamily="34" charset="0"/>
              <a:cs typeface="Arial" pitchFamily="34" charset="0"/>
              <a:sym typeface="Helvetica" pitchFamily="112" charset="0"/>
            </a:endParaRP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Place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HIGHLIGHTS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paper in bullet form here</a:t>
            </a:r>
            <a:endParaRPr lang="en-US" sz="2802" dirty="0">
              <a:latin typeface="Arial" pitchFamily="34" charset="0"/>
              <a:cs typeface="Arial" pitchFamily="34" charset="0"/>
              <a:sym typeface="Helvetica" pitchFamily="112" charset="0"/>
            </a:endParaRP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79D0B790-152C-23D9-2FAD-4CC11D439593}"/>
              </a:ext>
            </a:extLst>
          </p:cNvPr>
          <p:cNvSpPr/>
          <p:nvPr/>
        </p:nvSpPr>
        <p:spPr>
          <a:xfrm>
            <a:off x="16655186" y="29121203"/>
            <a:ext cx="16051621" cy="5245436"/>
          </a:xfrm>
          <a:prstGeom prst="roundRect">
            <a:avLst>
              <a:gd name="adj" fmla="val 9788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424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983770-CEAF-829D-C8CD-F88D7777833D}"/>
              </a:ext>
            </a:extLst>
          </p:cNvPr>
          <p:cNvSpPr/>
          <p:nvPr/>
        </p:nvSpPr>
        <p:spPr>
          <a:xfrm>
            <a:off x="550551" y="13884700"/>
            <a:ext cx="15581782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INTRODUCTION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endParaRPr lang="en-US" sz="3803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4FE9D3-05D8-CEA9-76E1-FA0205A0227D}"/>
              </a:ext>
            </a:extLst>
          </p:cNvPr>
          <p:cNvSpPr/>
          <p:nvPr/>
        </p:nvSpPr>
        <p:spPr>
          <a:xfrm>
            <a:off x="570350" y="27938202"/>
            <a:ext cx="15585805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METHODOLOGY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2F17961-0F37-6FDF-08FD-756DAC81CA05}"/>
              </a:ext>
            </a:extLst>
          </p:cNvPr>
          <p:cNvSpPr/>
          <p:nvPr/>
        </p:nvSpPr>
        <p:spPr>
          <a:xfrm>
            <a:off x="16987680" y="27974605"/>
            <a:ext cx="15518500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CONCLUSIONS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endParaRPr lang="en-US" sz="3803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7204D1C-19CD-5231-3344-2CDD56660CBE}"/>
              </a:ext>
            </a:extLst>
          </p:cNvPr>
          <p:cNvSpPr/>
          <p:nvPr/>
        </p:nvSpPr>
        <p:spPr>
          <a:xfrm>
            <a:off x="613832" y="14828974"/>
            <a:ext cx="15214524" cy="276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BACKGROUND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the problem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BACKGROUND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the problem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BACKGROUND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the problem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BACKGROUND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the problem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BACKGROUND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the problem here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Helvetica" pitchFamily="11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7349672-B996-F092-5FA7-E7078A179D41}"/>
              </a:ext>
            </a:extLst>
          </p:cNvPr>
          <p:cNvSpPr/>
          <p:nvPr/>
        </p:nvSpPr>
        <p:spPr>
          <a:xfrm>
            <a:off x="18819468" y="7282669"/>
            <a:ext cx="12689538" cy="568729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0820DA7-9A2E-2244-8571-95FC8A2DCD46}"/>
              </a:ext>
            </a:extLst>
          </p:cNvPr>
          <p:cNvSpPr/>
          <p:nvPr/>
        </p:nvSpPr>
        <p:spPr>
          <a:xfrm>
            <a:off x="20319868" y="8714625"/>
            <a:ext cx="9739580" cy="1755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4" b="1" dirty="0">
                <a:latin typeface="Arial" pitchFamily="34" charset="0"/>
                <a:cs typeface="Arial" pitchFamily="34" charset="0"/>
                <a:sym typeface="Helvetica" pitchFamily="112" charset="0"/>
              </a:rPr>
              <a:t>Graphical Abstract may be pasted here</a:t>
            </a:r>
            <a:endParaRPr lang="en-IN" sz="5404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09E4CBA-C432-0FED-B765-828E5D96F35A}"/>
              </a:ext>
            </a:extLst>
          </p:cNvPr>
          <p:cNvSpPr/>
          <p:nvPr/>
        </p:nvSpPr>
        <p:spPr>
          <a:xfrm>
            <a:off x="8020842" y="21028558"/>
            <a:ext cx="7730294" cy="5461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467E343-3B94-2C05-E06C-F3F486E7BDE2}"/>
              </a:ext>
            </a:extLst>
          </p:cNvPr>
          <p:cNvSpPr/>
          <p:nvPr/>
        </p:nvSpPr>
        <p:spPr>
          <a:xfrm>
            <a:off x="8294414" y="22855432"/>
            <a:ext cx="7311184" cy="2310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4" b="1" dirty="0">
                <a:latin typeface="Arial" pitchFamily="34" charset="0"/>
                <a:cs typeface="Arial" pitchFamily="34" charset="0"/>
                <a:sym typeface="Helvetica" pitchFamily="112" charset="0"/>
              </a:rPr>
              <a:t>Plots/images from literature may be placed here</a:t>
            </a:r>
            <a:endParaRPr lang="en-IN" sz="4804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E00170C-A39D-FBCA-33CA-C3E4D7F8C7C3}"/>
              </a:ext>
            </a:extLst>
          </p:cNvPr>
          <p:cNvSpPr/>
          <p:nvPr/>
        </p:nvSpPr>
        <p:spPr>
          <a:xfrm>
            <a:off x="485489" y="28917668"/>
            <a:ext cx="15214524" cy="4440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  <a:r>
              <a:rPr lang="en-US" sz="2802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METHODOLOGY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of the paper here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71C789-1E64-9A59-45CD-0B96E1DB4B70}"/>
              </a:ext>
            </a:extLst>
          </p:cNvPr>
          <p:cNvSpPr/>
          <p:nvPr/>
        </p:nvSpPr>
        <p:spPr>
          <a:xfrm>
            <a:off x="8130883" y="33849950"/>
            <a:ext cx="7730294" cy="54619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1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AEBEDF-4BBA-85F0-BBE4-46806185A481}"/>
              </a:ext>
            </a:extLst>
          </p:cNvPr>
          <p:cNvSpPr/>
          <p:nvPr/>
        </p:nvSpPr>
        <p:spPr>
          <a:xfrm>
            <a:off x="8439952" y="35310906"/>
            <a:ext cx="7311184" cy="3049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4" b="1" dirty="0">
                <a:latin typeface="Arial" pitchFamily="34" charset="0"/>
                <a:cs typeface="Arial" pitchFamily="34" charset="0"/>
                <a:sym typeface="Helvetica" pitchFamily="112" charset="0"/>
              </a:rPr>
              <a:t>Schematic of the experimental setup or the numerical domain may be placed here </a:t>
            </a:r>
            <a:endParaRPr lang="en-IN" sz="4804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14345E9-2086-CE04-2EAA-7B6B37919096}"/>
              </a:ext>
            </a:extLst>
          </p:cNvPr>
          <p:cNvSpPr/>
          <p:nvPr/>
        </p:nvSpPr>
        <p:spPr>
          <a:xfrm>
            <a:off x="17023811" y="15019909"/>
            <a:ext cx="15214524" cy="3881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 RESULTS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RESULTS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808D19-4BD9-8B71-D3CE-6024BB346A9A}"/>
              </a:ext>
            </a:extLst>
          </p:cNvPr>
          <p:cNvSpPr/>
          <p:nvPr/>
        </p:nvSpPr>
        <p:spPr>
          <a:xfrm>
            <a:off x="24933976" y="15675485"/>
            <a:ext cx="6683852" cy="32256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1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A31727-9FCC-A690-ACF7-0BB738E07693}"/>
              </a:ext>
            </a:extLst>
          </p:cNvPr>
          <p:cNvSpPr/>
          <p:nvPr/>
        </p:nvSpPr>
        <p:spPr>
          <a:xfrm>
            <a:off x="24825153" y="16416766"/>
            <a:ext cx="6683853" cy="1570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4" b="1" dirty="0">
                <a:latin typeface="Arial" pitchFamily="34" charset="0"/>
                <a:cs typeface="Arial" pitchFamily="34" charset="0"/>
                <a:sym typeface="Helvetica" pitchFamily="112" charset="0"/>
              </a:rPr>
              <a:t>Some figures/plots can be pasted here</a:t>
            </a:r>
            <a:endParaRPr lang="en-IN" sz="4804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916617-7613-9BD6-8448-70E19F9C35DA}"/>
              </a:ext>
            </a:extLst>
          </p:cNvPr>
          <p:cNvSpPr/>
          <p:nvPr/>
        </p:nvSpPr>
        <p:spPr>
          <a:xfrm>
            <a:off x="17347849" y="20098807"/>
            <a:ext cx="6683852" cy="42169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1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7A5E09A-6D0F-6B3E-114A-7B1FE71FB015}"/>
              </a:ext>
            </a:extLst>
          </p:cNvPr>
          <p:cNvSpPr/>
          <p:nvPr/>
        </p:nvSpPr>
        <p:spPr>
          <a:xfrm>
            <a:off x="17457190" y="21319231"/>
            <a:ext cx="6574511" cy="1570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4" b="1" dirty="0">
                <a:latin typeface="Arial" pitchFamily="34" charset="0"/>
                <a:cs typeface="Arial" pitchFamily="34" charset="0"/>
                <a:sym typeface="Helvetica" pitchFamily="112" charset="0"/>
              </a:rPr>
              <a:t>Some figures/plots can be pasted here</a:t>
            </a:r>
            <a:endParaRPr lang="en-IN" sz="4804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6D7A8E5-40D4-7E82-27C6-B73CD463A84B}"/>
              </a:ext>
            </a:extLst>
          </p:cNvPr>
          <p:cNvSpPr/>
          <p:nvPr/>
        </p:nvSpPr>
        <p:spPr>
          <a:xfrm>
            <a:off x="17199798" y="29300556"/>
            <a:ext cx="15087416" cy="3751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  <a:r>
              <a:rPr lang="en-US" sz="2802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CONTRIBUTIONS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work in bullet form here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F52ECC2-7992-7544-9C5D-74B57A62060C}"/>
              </a:ext>
            </a:extLst>
          </p:cNvPr>
          <p:cNvGrpSpPr/>
          <p:nvPr/>
        </p:nvGrpSpPr>
        <p:grpSpPr>
          <a:xfrm>
            <a:off x="525367" y="41103335"/>
            <a:ext cx="31980814" cy="2342282"/>
            <a:chOff x="16660367" y="38015181"/>
            <a:chExt cx="15946405" cy="2822658"/>
          </a:xfrm>
        </p:grpSpPr>
        <p:sp>
          <p:nvSpPr>
            <p:cNvPr id="16" name="Rounded Rectangle 54">
              <a:extLst>
                <a:ext uri="{FF2B5EF4-FFF2-40B4-BE49-F238E27FC236}">
                  <a16:creationId xmlns:a16="http://schemas.microsoft.com/office/drawing/2014/main" id="{114BDD46-43F1-2671-A2EE-6CDCD4B5A145}"/>
                </a:ext>
              </a:extLst>
            </p:cNvPr>
            <p:cNvSpPr/>
            <p:nvPr/>
          </p:nvSpPr>
          <p:spPr>
            <a:xfrm>
              <a:off x="16660367" y="38444924"/>
              <a:ext cx="15946405" cy="2392915"/>
            </a:xfrm>
            <a:prstGeom prst="roundRect">
              <a:avLst>
                <a:gd name="adj" fmla="val 0"/>
              </a:avLst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en-US" sz="2402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C3CA7F3-EE8A-63A2-DDA1-7E124FF555BB}"/>
                </a:ext>
              </a:extLst>
            </p:cNvPr>
            <p:cNvSpPr/>
            <p:nvPr/>
          </p:nvSpPr>
          <p:spPr>
            <a:xfrm>
              <a:off x="16660367" y="38015181"/>
              <a:ext cx="15946405" cy="797127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38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ACKNOWLEDGEMENT </a:t>
              </a:r>
              <a:r>
                <a:rPr lang="en-US" sz="3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Helvetica" pitchFamily="112" charset="0"/>
                </a:rPr>
                <a:t>(Bold </a:t>
              </a:r>
              <a:r>
                <a:rPr lang="en-US" sz="3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Arial with Font size 38 – 42</a:t>
              </a:r>
              <a:r>
                <a:rPr lang="en-US" sz="3800" b="1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  <a:sym typeface="Helvetica" pitchFamily="112" charset="0"/>
                </a:rPr>
                <a:t>)</a:t>
              </a:r>
              <a:endParaRPr lang="en-US" sz="3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EBF9FEBE-E83D-ADDF-1222-F290753C45DB}"/>
                </a:ext>
              </a:extLst>
            </p:cNvPr>
            <p:cNvSpPr/>
            <p:nvPr/>
          </p:nvSpPr>
          <p:spPr>
            <a:xfrm>
              <a:off x="16825835" y="39158638"/>
              <a:ext cx="15214524" cy="52365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2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ACKNOWLEDGEMENT goes here </a:t>
              </a:r>
              <a:r>
                <a:rPr lang="en-US" sz="2402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Helvetica" pitchFamily="112" charset="0"/>
                </a:rPr>
                <a:t>(</a:t>
              </a:r>
              <a:r>
                <a:rPr lang="en-US" sz="2402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Arial with Font size 28 – 32</a:t>
              </a:r>
              <a:r>
                <a:rPr lang="en-US" sz="2402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  <a:sym typeface="Helvetica" pitchFamily="112" charset="0"/>
                </a:rPr>
                <a:t>)</a:t>
              </a:r>
              <a:endParaRPr lang="en-US" sz="2402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1402F21A-2E5E-6292-0368-81A87239FD3C}"/>
              </a:ext>
            </a:extLst>
          </p:cNvPr>
          <p:cNvSpPr/>
          <p:nvPr/>
        </p:nvSpPr>
        <p:spPr>
          <a:xfrm>
            <a:off x="26118634" y="4450213"/>
            <a:ext cx="6237798" cy="9239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4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IRFA 2.0-2024-XYZ</a:t>
            </a:r>
            <a:endParaRPr lang="en-IN" sz="5404" dirty="0">
              <a:solidFill>
                <a:srgbClr val="0000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48849AF-6B8C-1662-1359-C5042AE645B3}"/>
              </a:ext>
            </a:extLst>
          </p:cNvPr>
          <p:cNvSpPr/>
          <p:nvPr/>
        </p:nvSpPr>
        <p:spPr>
          <a:xfrm>
            <a:off x="501544" y="34029202"/>
            <a:ext cx="7431609" cy="6083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other sections such as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data reduction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uncertainty analysis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, among others, here.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other sections such as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data reduction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uncertainty analysis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, among others, here.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other sections such as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data reduction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uncertainty analysis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, among others, here.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Present the other sections such as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data reduction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uncertainty analysis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, among others, here.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72CCC4-2C1F-C5A7-C41B-9326F220FCFE}"/>
              </a:ext>
            </a:extLst>
          </p:cNvPr>
          <p:cNvSpPr/>
          <p:nvPr/>
        </p:nvSpPr>
        <p:spPr>
          <a:xfrm>
            <a:off x="8028280" y="26613746"/>
            <a:ext cx="8057402" cy="46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8536">
              <a:spcAft>
                <a:spcPts val="1029"/>
              </a:spcAft>
              <a:tabLst>
                <a:tab pos="784268" algn="l"/>
              </a:tabLst>
            </a:pPr>
            <a:r>
              <a:rPr lang="en-US" sz="2402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Fig.1:</a:t>
            </a:r>
            <a:r>
              <a:rPr lang="en-US" sz="2402" dirty="0">
                <a:latin typeface="Arial" pitchFamily="34" charset="0"/>
                <a:cs typeface="Arial" pitchFamily="34" charset="0"/>
              </a:rPr>
              <a:t> Figure reference 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24 – 28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AAC60F-DDB8-0F2A-1A58-1B94AFA99E95}"/>
              </a:ext>
            </a:extLst>
          </p:cNvPr>
          <p:cNvSpPr/>
          <p:nvPr/>
        </p:nvSpPr>
        <p:spPr>
          <a:xfrm>
            <a:off x="8130883" y="39419711"/>
            <a:ext cx="8057402" cy="462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568536">
              <a:spcAft>
                <a:spcPts val="1029"/>
              </a:spcAft>
              <a:tabLst>
                <a:tab pos="784268" algn="l"/>
              </a:tabLst>
            </a:pPr>
            <a:r>
              <a:rPr lang="en-US" sz="2402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Fig.2: </a:t>
            </a:r>
            <a:r>
              <a:rPr lang="en-US" sz="2402" dirty="0">
                <a:latin typeface="Arial" pitchFamily="34" charset="0"/>
                <a:cs typeface="Arial" pitchFamily="34" charset="0"/>
              </a:rPr>
              <a:t>Figure reference 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24 – 28</a:t>
            </a:r>
            <a:r>
              <a:rPr lang="en-US" sz="24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57A52BC-1482-CFFD-F2A6-BF082D26AE2A}"/>
              </a:ext>
            </a:extLst>
          </p:cNvPr>
          <p:cNvSpPr/>
          <p:nvPr/>
        </p:nvSpPr>
        <p:spPr>
          <a:xfrm>
            <a:off x="17023811" y="34847151"/>
            <a:ext cx="15482369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REFERENCES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endParaRPr lang="en-US" sz="3803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FD22A5A-81DB-206B-DF52-17D9DDFA497E}"/>
              </a:ext>
            </a:extLst>
          </p:cNvPr>
          <p:cNvSpPr/>
          <p:nvPr/>
        </p:nvSpPr>
        <p:spPr>
          <a:xfrm>
            <a:off x="17347848" y="35722230"/>
            <a:ext cx="14650205" cy="3320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761" indent="-514761" defTabSz="1568536">
              <a:spcAft>
                <a:spcPts val="1029"/>
              </a:spcAft>
              <a:buFont typeface="+mj-lt"/>
              <a:buAutoNum type="arabicPeriod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Put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514761" indent="-514761" defTabSz="1568536">
              <a:spcAft>
                <a:spcPts val="1029"/>
              </a:spcAft>
              <a:buFont typeface="+mj-lt"/>
              <a:buAutoNum type="arabicPeriod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Put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514761" indent="-514761" defTabSz="1568536">
              <a:spcAft>
                <a:spcPts val="1029"/>
              </a:spcAft>
              <a:buFont typeface="+mj-lt"/>
              <a:buAutoNum type="arabicPeriod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Put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514761" indent="-514761" defTabSz="1568536">
              <a:spcAft>
                <a:spcPts val="1029"/>
              </a:spcAft>
              <a:buFont typeface="+mj-lt"/>
              <a:buAutoNum type="arabicPeriod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Put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514761" indent="-514761" defTabSz="1568536">
              <a:spcAft>
                <a:spcPts val="1029"/>
              </a:spcAft>
              <a:buFont typeface="+mj-lt"/>
              <a:buAutoNum type="arabicPeriod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Put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REFERENCES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defTabSz="1568536">
              <a:spcAft>
                <a:spcPts val="1029"/>
              </a:spcAft>
              <a:tabLst>
                <a:tab pos="784268" algn="l"/>
              </a:tabLst>
            </a:pPr>
            <a:endParaRPr lang="en-US" sz="2802" dirty="0">
              <a:solidFill>
                <a:srgbClr val="FF0000"/>
              </a:solidFill>
              <a:latin typeface="Arial" pitchFamily="34" charset="0"/>
              <a:cs typeface="Arial" pitchFamily="34" charset="0"/>
              <a:sym typeface="Helvetica" pitchFamily="112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EC776FA-3AB9-BD46-DAB2-5ADA73823E76}"/>
              </a:ext>
            </a:extLst>
          </p:cNvPr>
          <p:cNvSpPr/>
          <p:nvPr/>
        </p:nvSpPr>
        <p:spPr>
          <a:xfrm>
            <a:off x="708136" y="18348102"/>
            <a:ext cx="15214524" cy="276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GAPS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GAPS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GAPS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GAPS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GAPS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Helvetica" pitchFamily="112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15A720F-4DF2-F5F0-BBA2-93306092A96F}"/>
              </a:ext>
            </a:extLst>
          </p:cNvPr>
          <p:cNvSpPr/>
          <p:nvPr/>
        </p:nvSpPr>
        <p:spPr>
          <a:xfrm>
            <a:off x="528847" y="21978325"/>
            <a:ext cx="7566694" cy="491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OBJECTIVES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OBJECTIVES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OBJECTIVES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OBJECTIVES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List down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RESEARCH OBJECTIVES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  <a:sym typeface="Helvetica" pitchFamily="112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334E2C1-BF7D-3523-9C79-2D7054A81672}"/>
              </a:ext>
            </a:extLst>
          </p:cNvPr>
          <p:cNvSpPr/>
          <p:nvPr/>
        </p:nvSpPr>
        <p:spPr>
          <a:xfrm>
            <a:off x="24151938" y="20164109"/>
            <a:ext cx="8246593" cy="43124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 FINDINGS 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key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FINDINGS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here </a:t>
            </a:r>
            <a:endParaRPr lang="en-US" sz="2802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CB0CD1A-64F6-A868-27E7-713A3DF1A073}"/>
              </a:ext>
            </a:extLst>
          </p:cNvPr>
          <p:cNvSpPr/>
          <p:nvPr/>
        </p:nvSpPr>
        <p:spPr>
          <a:xfrm>
            <a:off x="17023811" y="25010407"/>
            <a:ext cx="15374719" cy="164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IMPLICATIONS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results here 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28 – 32</a:t>
            </a:r>
            <a:r>
              <a:rPr lang="en-US" sz="2802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IMPLICATIONS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results here </a:t>
            </a:r>
          </a:p>
          <a:p>
            <a:pPr marL="392133" indent="-392133" defTabSz="1568536">
              <a:spcAft>
                <a:spcPts val="1029"/>
              </a:spcAft>
              <a:buFont typeface="Arial" pitchFamily="34" charset="0"/>
              <a:buChar char="•"/>
              <a:tabLst>
                <a:tab pos="784268" algn="l"/>
              </a:tabLst>
            </a:pPr>
            <a:r>
              <a:rPr lang="en-US" sz="2802" dirty="0">
                <a:latin typeface="Arial" pitchFamily="34" charset="0"/>
                <a:cs typeface="Arial" pitchFamily="34" charset="0"/>
              </a:rPr>
              <a:t>Discuss the </a:t>
            </a:r>
            <a:r>
              <a:rPr lang="en-US" sz="2802" b="1" dirty="0">
                <a:latin typeface="Arial" pitchFamily="34" charset="0"/>
                <a:cs typeface="Arial" pitchFamily="34" charset="0"/>
              </a:rPr>
              <a:t>IMPLICATIONS</a:t>
            </a:r>
            <a:r>
              <a:rPr lang="en-US" sz="2802" dirty="0">
                <a:latin typeface="Arial" pitchFamily="34" charset="0"/>
                <a:cs typeface="Arial" pitchFamily="34" charset="0"/>
              </a:rPr>
              <a:t> of your results here 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D210470E-3E60-5296-F615-9733D7545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72" y="930075"/>
            <a:ext cx="4603737" cy="369219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935F437E-4ED8-1C4E-6577-DAB6ABCF1B5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877" t="16431" r="11427" b="18394"/>
          <a:stretch/>
        </p:blipFill>
        <p:spPr>
          <a:xfrm>
            <a:off x="27014091" y="946475"/>
            <a:ext cx="4603737" cy="331772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634AC1A4-3290-86F6-CF29-EF8A175CF6FF}"/>
              </a:ext>
            </a:extLst>
          </p:cNvPr>
          <p:cNvSpPr/>
          <p:nvPr/>
        </p:nvSpPr>
        <p:spPr>
          <a:xfrm>
            <a:off x="17023811" y="13903859"/>
            <a:ext cx="15481558" cy="677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en-US" sz="3803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RESULTS AND DISCUSSION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(Bold 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Arial with Font size 38 – 42</a:t>
            </a:r>
            <a:r>
              <a:rPr lang="en-US" sz="3803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Helvetica" pitchFamily="112" charset="0"/>
              </a:rPr>
              <a:t>)</a:t>
            </a:r>
            <a:endParaRPr lang="en-US" sz="3803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DE2CCD3-6855-EE2B-49D7-04F3AEE7BF33}"/>
              </a:ext>
            </a:extLst>
          </p:cNvPr>
          <p:cNvSpPr/>
          <p:nvPr/>
        </p:nvSpPr>
        <p:spPr>
          <a:xfrm>
            <a:off x="525367" y="6329222"/>
            <a:ext cx="31980814" cy="3711639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73008D8-FCEC-EEB4-A240-057DD72EAADB}"/>
              </a:ext>
            </a:extLst>
          </p:cNvPr>
          <p:cNvSpPr txBox="1"/>
          <p:nvPr/>
        </p:nvSpPr>
        <p:spPr>
          <a:xfrm>
            <a:off x="11975690" y="8408116"/>
            <a:ext cx="664315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Note: All the instructions in red must be removed before final printing the poster.</a:t>
            </a:r>
            <a:endParaRPr lang="en-IN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11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329</TotalTime>
  <Words>896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VISHAL GUPTA</dc:creator>
  <cp:lastModifiedBy>VISHAL GUPTA</cp:lastModifiedBy>
  <cp:revision>4</cp:revision>
  <dcterms:created xsi:type="dcterms:W3CDTF">2024-04-18T12:30:20Z</dcterms:created>
  <dcterms:modified xsi:type="dcterms:W3CDTF">2024-04-19T07:00:33Z</dcterms:modified>
</cp:coreProperties>
</file>