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7F8D4-E1A6-4B3F-99EC-ACD275F5794E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33561-0912-4BAF-A0DE-B1EF1CAE9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610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63C5-62BF-4C3C-33A2-89D079BEA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83AB6-DBBF-4036-4758-7803E851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79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D66F-2717-13D4-0BE4-B9EF398A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DB242-9BF1-E571-E49A-E71B4EB82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0FD87CE-BE2B-00F7-6EE4-D25B216CB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8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91FF4-ED37-00AE-62D1-A0452769A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ABEE1-7356-55DB-AA36-DDDE5B1C5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6092" y="365125"/>
            <a:ext cx="730640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6C9FD51-90AC-1A93-BDF0-08746D2460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E93A-C888-9AC4-60FA-A630DA2A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83FC-AF55-2166-A1B9-8D62A6484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02F1ED8-7DC3-721F-5CB6-DA207EEE19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4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A4D4-EE42-FF12-8DFE-6B079D60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2" y="4155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C8FB4-E62A-8CB9-0013-4E1489989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9892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7249D17-E963-9FE7-14D6-98E2971B00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1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B047-189B-1654-FB70-27284407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D607A-2A43-C044-6060-10A05AE07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698" y="1825625"/>
            <a:ext cx="461010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DC07E-F0E5-3E67-FF33-FB31342D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7A754B2-71A3-3720-A7B1-39FABF4F8F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2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CA5A-34EE-B446-17DF-9A4E4AB7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65125"/>
            <a:ext cx="1007522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8F1A-28C6-13CB-5663-DD5532051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60" y="1681163"/>
            <a:ext cx="47174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910FA-5132-83A4-DA44-DBDEAF665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2505075"/>
            <a:ext cx="471741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B316D-8212-5D88-E29D-2DCEA5DEA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0BDD-DE8C-6BBF-8398-30309C8BD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3B6FCD9-F32E-2A31-B118-4996B22DCB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80BE-B7D0-1C96-7DC2-FC6EFB20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67F8416-9D13-ADDB-4821-723255054B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7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C865FD7-15D7-5F99-A736-32BB8E7D63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9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1E37-55A5-1683-1389-3E2A4EAC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5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B2520-16A2-3DB4-DDFC-55BCF1AB2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008" y="987425"/>
            <a:ext cx="574237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E53A5-309B-6C3C-F877-8C335E908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95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057C4DA-D463-1D24-AEB1-13B40B9770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E989-B565-EE49-2011-9920B8F8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34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B26E13-F9EE-B301-2684-D13DC64C6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352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466C-59A0-5ED1-430C-F74F36858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33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4B06A5E-3E27-808A-6A88-DE2997762E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5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78D97-2200-165E-F183-B471DC4F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698" y="365125"/>
            <a:ext cx="99441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3A7A6-5D19-573C-7B10-AF288F91E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700" y="1825625"/>
            <a:ext cx="9944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3C3CB0-0BD3-2562-5E0F-85A8D1EAF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8415" t="5360" r="62444" b="7812"/>
          <a:stretch/>
        </p:blipFill>
        <p:spPr>
          <a:xfrm>
            <a:off x="0" y="0"/>
            <a:ext cx="1032170" cy="68686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74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4C0649-079A-AA81-8E51-49546D681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25242" t="28376" r="70141" b="4430"/>
          <a:stretch/>
        </p:blipFill>
        <p:spPr>
          <a:xfrm rot="16200000">
            <a:off x="6187521" y="863270"/>
            <a:ext cx="307778" cy="1170118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74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1872592-2033-776D-1E1F-63345BC2430A}"/>
              </a:ext>
            </a:extLst>
          </p:cNvPr>
          <p:cNvGrpSpPr/>
          <p:nvPr userDrawn="1"/>
        </p:nvGrpSpPr>
        <p:grpSpPr>
          <a:xfrm>
            <a:off x="815" y="5852747"/>
            <a:ext cx="1030572" cy="1005253"/>
            <a:chOff x="6117939" y="5349874"/>
            <a:chExt cx="1030572" cy="100525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B92988E-8994-2B00-6DED-8DABC1E56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l="26437" t="30985" r="33656" b="58507"/>
            <a:stretch/>
          </p:blipFill>
          <p:spPr>
            <a:xfrm rot="5400000">
              <a:off x="6130598" y="5337215"/>
              <a:ext cx="1005253" cy="1030572"/>
            </a:xfrm>
            <a:prstGeom prst="ellipse">
              <a:avLst/>
            </a:prstGeom>
            <a:noFill/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744F39D-4E21-D461-1CAE-91B5A7777253}"/>
                </a:ext>
              </a:extLst>
            </p:cNvPr>
            <p:cNvGrpSpPr/>
            <p:nvPr/>
          </p:nvGrpSpPr>
          <p:grpSpPr>
            <a:xfrm>
              <a:off x="6184104" y="5422107"/>
              <a:ext cx="903681" cy="867138"/>
              <a:chOff x="6184104" y="5422107"/>
              <a:chExt cx="903681" cy="86713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44B41AF-A054-A333-3FE0-ED54F498828B}"/>
                  </a:ext>
                </a:extLst>
              </p:cNvPr>
              <p:cNvSpPr/>
              <p:nvPr/>
            </p:nvSpPr>
            <p:spPr>
              <a:xfrm>
                <a:off x="6184104" y="5422107"/>
                <a:ext cx="903681" cy="8671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27" name="Picture 4">
                <a:extLst>
                  <a:ext uri="{FF2B5EF4-FFF2-40B4-BE49-F238E27FC236}">
                    <a16:creationId xmlns:a16="http://schemas.microsoft.com/office/drawing/2014/main" id="{90616DD8-B069-6B63-2588-A461928DA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3478" y="5553793"/>
                <a:ext cx="751839" cy="597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AFAD3D5-B673-8DC8-A489-BE6FE407AAB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42" y="73499"/>
            <a:ext cx="771498" cy="5714103"/>
          </a:xfrm>
          <a:prstGeom prst="roundRect">
            <a:avLst>
              <a:gd name="adj" fmla="val 22723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BCD2F59-B5A4-D097-C12E-B2240CF448A3}"/>
              </a:ext>
            </a:extLst>
          </p:cNvPr>
          <p:cNvSpPr txBox="1"/>
          <p:nvPr userDrawn="1"/>
        </p:nvSpPr>
        <p:spPr>
          <a:xfrm rot="16200000">
            <a:off x="-2316715" y="2614788"/>
            <a:ext cx="561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INTERNATIONAL RESEARCH FAIR</a:t>
            </a:r>
            <a:r>
              <a:rPr lang="en-US" b="1" dirty="0">
                <a:solidFill>
                  <a:schemeClr val="bg1"/>
                </a:solidFill>
              </a:rPr>
              <a:t> ANUSANDHAN 2.0, </a:t>
            </a:r>
            <a:r>
              <a:rPr lang="en-US" dirty="0">
                <a:solidFill>
                  <a:schemeClr val="bg1"/>
                </a:solidFill>
              </a:rPr>
              <a:t>2024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Indian Institute of Technology Mandi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4616F3-2354-245E-2CCA-CB3BAF8A9E29}"/>
              </a:ext>
            </a:extLst>
          </p:cNvPr>
          <p:cNvSpPr txBox="1"/>
          <p:nvPr userDrawn="1"/>
        </p:nvSpPr>
        <p:spPr>
          <a:xfrm>
            <a:off x="5522378" y="6544724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1400" b="1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19</a:t>
            </a:r>
            <a:r>
              <a:rPr lang="en-US" sz="1400" b="1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 2024</a:t>
            </a:r>
            <a:endParaRPr lang="en-IN" sz="11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180624-099B-E1CD-1A5F-7CAE24442026}"/>
              </a:ext>
            </a:extLst>
          </p:cNvPr>
          <p:cNvGrpSpPr/>
          <p:nvPr userDrawn="1"/>
        </p:nvGrpSpPr>
        <p:grpSpPr>
          <a:xfrm>
            <a:off x="11063545" y="5816065"/>
            <a:ext cx="1201027" cy="1049583"/>
            <a:chOff x="4408252" y="5629212"/>
            <a:chExt cx="1201027" cy="104958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2AC8030-5C33-C503-78C4-8259EFC09F21}"/>
                </a:ext>
              </a:extLst>
            </p:cNvPr>
            <p:cNvGrpSpPr/>
            <p:nvPr/>
          </p:nvGrpSpPr>
          <p:grpSpPr>
            <a:xfrm>
              <a:off x="4506181" y="5673542"/>
              <a:ext cx="1030572" cy="1005253"/>
              <a:chOff x="6117939" y="5349874"/>
              <a:chExt cx="1030572" cy="1005253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53517D7-3186-5E0F-FDA8-AE7BBFFB71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artisticBlur/>
                        </a14:imgEffect>
                        <a14:imgEffect>
                          <a14:colorTemperature colorTemp="47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 l="26437" t="30985" r="33656" b="58507"/>
              <a:stretch/>
            </p:blipFill>
            <p:spPr>
              <a:xfrm rot="5400000">
                <a:off x="6130598" y="5337215"/>
                <a:ext cx="1005253" cy="1030572"/>
              </a:xfrm>
              <a:prstGeom prst="ellipse">
                <a:avLst/>
              </a:prstGeom>
              <a:noFill/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8519C57-BC7E-C967-6400-63A1D67DC617}"/>
                  </a:ext>
                </a:extLst>
              </p:cNvPr>
              <p:cNvSpPr/>
              <p:nvPr/>
            </p:nvSpPr>
            <p:spPr>
              <a:xfrm>
                <a:off x="6184104" y="5422107"/>
                <a:ext cx="903681" cy="8671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EE93314-4959-C644-B87E-CFCAA3F44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252" y="5629212"/>
              <a:ext cx="1201027" cy="1005254"/>
            </a:xfrm>
            <a:prstGeom prst="rect">
              <a:avLst/>
            </a:prstGeom>
          </p:spPr>
        </p:pic>
      </p:grp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C5939A77-AF11-9F54-DC46-25014DA34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5756" y="6549798"/>
            <a:ext cx="1233487" cy="2841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ctr">
              <a:defRPr/>
            </a:pPr>
            <a:r>
              <a:rPr lang="en-IN" sz="1200" dirty="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1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13D2-BC8E-836F-3FB0-101277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2318"/>
            <a:ext cx="9144000" cy="165576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IRFA 2.0 – 2024 XYZ</a:t>
            </a:r>
            <a:br>
              <a:rPr lang="en-US" dirty="0"/>
            </a:br>
            <a:r>
              <a:rPr lang="en-US" sz="3600" b="1" dirty="0"/>
              <a:t>Insert the title of your paper here</a:t>
            </a:r>
            <a:endParaRPr lang="en-IN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B0F20-5511-301D-6DAA-0C3D6B286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2351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u="sng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First Author</a:t>
            </a:r>
            <a:r>
              <a:rPr lang="en-US" sz="2400" b="1" i="0" u="none" strike="noStrike" cap="none" baseline="30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1*</a:t>
            </a:r>
            <a:r>
              <a:rPr lang="en-US" sz="240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, Second Author</a:t>
            </a:r>
            <a:r>
              <a:rPr lang="en-US" baseline="30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, Third Author</a:t>
            </a:r>
            <a:r>
              <a:rPr lang="en-US" sz="2400" i="0" u="none" strike="noStrike" cap="none" baseline="30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40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l"/>
            <a:r>
              <a:rPr lang="en-US" sz="1800" b="1" i="0" u="none" strike="noStrike" cap="none" baseline="30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1800" b="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School of Mechanical and Materials, IIT Mandi, Himachal Pradesh, India</a:t>
            </a:r>
          </a:p>
          <a:p>
            <a:pPr algn="l"/>
            <a:r>
              <a:rPr lang="en-US" sz="1800" b="1" baseline="30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b="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School of Humanities and Social Sciences, IIT Mandi, Himachal Pradesh, India</a:t>
            </a:r>
          </a:p>
          <a:p>
            <a:pPr algn="l"/>
            <a:r>
              <a:rPr lang="en-US" sz="1800" b="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* Email: email_id_of_presenter@iitmandi.ac.in</a:t>
            </a:r>
          </a:p>
        </p:txBody>
      </p:sp>
    </p:spTree>
    <p:extLst>
      <p:ext uri="{BB962C8B-B14F-4D97-AF65-F5344CB8AC3E}">
        <p14:creationId xmlns:p14="http://schemas.microsoft.com/office/powerpoint/2010/main" val="318099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0951-B932-6BAF-66B8-C2573485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639E8-49F6-D590-D89B-7AD4332DA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text goes here 1</a:t>
            </a:r>
          </a:p>
          <a:p>
            <a:r>
              <a:rPr lang="en-US" dirty="0"/>
              <a:t>Your text goes here 2</a:t>
            </a:r>
          </a:p>
          <a:p>
            <a:endParaRPr lang="en-IN" dirty="0"/>
          </a:p>
        </p:txBody>
      </p:sp>
      <p:sp>
        <p:nvSpPr>
          <p:cNvPr id="4" name="Google Shape;94;p2">
            <a:extLst>
              <a:ext uri="{FF2B5EF4-FFF2-40B4-BE49-F238E27FC236}">
                <a16:creationId xmlns:a16="http://schemas.microsoft.com/office/drawing/2014/main" id="{3C80E939-1347-4CA4-1434-1CA2B9AAB00F}"/>
              </a:ext>
            </a:extLst>
          </p:cNvPr>
          <p:cNvSpPr txBox="1"/>
          <p:nvPr/>
        </p:nvSpPr>
        <p:spPr>
          <a:xfrm>
            <a:off x="8891353" y="4001294"/>
            <a:ext cx="19456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ea typeface="Times New Roman"/>
                <a:cs typeface="Times New Roman" panose="02020603050405020304" pitchFamily="18" charset="0"/>
                <a:sym typeface="Times New Roman"/>
              </a:rPr>
              <a:t>Fig 1: Caption</a:t>
            </a:r>
            <a:endParaRPr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Research Vector Icons free download in SVG, PNG Format">
            <a:extLst>
              <a:ext uri="{FF2B5EF4-FFF2-40B4-BE49-F238E27FC236}">
                <a16:creationId xmlns:a16="http://schemas.microsoft.com/office/drawing/2014/main" id="{47CD2281-745D-5282-5805-5B935A34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73" y="17185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F9ABE-20A4-093D-62A8-B4FAFB475F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en-IN" sz="120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2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4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0951-B932-6BAF-66B8-C2573485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639E8-49F6-D590-D89B-7AD4332DA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Right Click on the slide overview and select Duplicate Slide to add a new slide.</a:t>
            </a:r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80F68-1552-2A4C-F8D1-71338DDBD6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en-IN" sz="120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3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5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0951-B932-6BAF-66B8-C2573485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639E8-49F6-D590-D89B-7AD4332DA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2AE95-C1E5-EAB1-AF71-25C50A11DD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en-IN" sz="1200">
                <a:solidFill>
                  <a:schemeClr val="bg1"/>
                </a:solidFill>
                <a:cs typeface="Arial" pitchFamily="34" charset="0"/>
              </a:rPr>
              <a:t>Slide no. </a:t>
            </a:r>
            <a:fld id="{1CE0F123-A3B8-4281-A095-4D381FC85211}" type="slidenum">
              <a:rPr lang="en-IN" sz="1200" smtClean="0">
                <a:solidFill>
                  <a:schemeClr val="bg1"/>
                </a:solidFill>
                <a:cs typeface="Arial" pitchFamily="34" charset="0"/>
              </a:rPr>
              <a:pPr algn="ctr">
                <a:defRPr/>
              </a:pPr>
              <a:t>4</a:t>
            </a:fld>
            <a:endParaRPr lang="en-I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111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IRFA 2.0 – 2024 XYZ Insert the title of your paper here</vt:lpstr>
      <vt:lpstr>Heading</vt:lpstr>
      <vt:lpstr>Heading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Himanshu Taneja</dc:creator>
  <cp:lastModifiedBy>Himanshu Taneja</cp:lastModifiedBy>
  <cp:revision>8</cp:revision>
  <dcterms:created xsi:type="dcterms:W3CDTF">2024-04-18T12:57:26Z</dcterms:created>
  <dcterms:modified xsi:type="dcterms:W3CDTF">2024-04-18T18:10:28Z</dcterms:modified>
</cp:coreProperties>
</file>